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0" r:id="rId15"/>
    <p:sldId id="301" r:id="rId16"/>
    <p:sldId id="302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Thin" panose="020B0604020202020204" charset="0"/>
      <p:regular r:id="rId28"/>
    </p:embeddedFont>
    <p:embeddedFont>
      <p:font typeface="Roboto Light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6761088"/>
        <c:axId val="196761648"/>
      </c:barChart>
      <c:catAx>
        <c:axId val="196761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6761648"/>
        <c:crosses val="autoZero"/>
        <c:auto val="1"/>
        <c:lblAlgn val="ctr"/>
        <c:lblOffset val="100"/>
        <c:noMultiLvlLbl val="0"/>
      </c:catAx>
      <c:valAx>
        <c:axId val="19676164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676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098512"/>
        <c:axId val="200532576"/>
      </c:barChart>
      <c:catAx>
        <c:axId val="19809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532576"/>
        <c:crosses val="autoZero"/>
        <c:auto val="1"/>
        <c:lblAlgn val="ctr"/>
        <c:lblOffset val="100"/>
        <c:noMultiLvlLbl val="0"/>
      </c:catAx>
      <c:valAx>
        <c:axId val="20053257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098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0533136"/>
        <c:axId val="200533696"/>
      </c:barChart>
      <c:catAx>
        <c:axId val="200533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533696"/>
        <c:crosses val="autoZero"/>
        <c:auto val="1"/>
        <c:lblAlgn val="ctr"/>
        <c:lblOffset val="100"/>
        <c:noMultiLvlLbl val="0"/>
      </c:catAx>
      <c:valAx>
        <c:axId val="20053369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053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0537616"/>
        <c:axId val="200537056"/>
      </c:barChart>
      <c:catAx>
        <c:axId val="20053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0537056"/>
        <c:crosses val="autoZero"/>
        <c:auto val="1"/>
        <c:lblAlgn val="ctr"/>
        <c:lblOffset val="100"/>
        <c:noMultiLvlLbl val="0"/>
      </c:catAx>
      <c:valAx>
        <c:axId val="20053705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053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052246" y="140387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2160" y="1923678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8859</TotalTime>
  <Words>1051</Words>
  <Application>Microsoft Office PowerPoint</Application>
  <PresentationFormat>On-screen Show (16:9)</PresentationFormat>
  <Paragraphs>304</Paragraphs>
  <Slides>19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Roboto</vt:lpstr>
      <vt:lpstr>Roboto </vt:lpstr>
      <vt:lpstr>Roboto Thin</vt:lpstr>
      <vt:lpstr>Roboto Light</vt:lpstr>
      <vt:lpstr>Calibri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321</cp:revision>
  <cp:lastPrinted>2014-11-28T12:08:36Z</cp:lastPrinted>
  <dcterms:created xsi:type="dcterms:W3CDTF">2014-11-06T10:50:04Z</dcterms:created>
  <dcterms:modified xsi:type="dcterms:W3CDTF">2016-08-24T12:24:54Z</dcterms:modified>
</cp:coreProperties>
</file>